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83" r:id="rId8"/>
    <p:sldId id="262" r:id="rId9"/>
    <p:sldId id="263" r:id="rId10"/>
    <p:sldId id="264" r:id="rId11"/>
    <p:sldId id="266" r:id="rId12"/>
    <p:sldId id="265" r:id="rId13"/>
    <p:sldId id="267" r:id="rId14"/>
    <p:sldId id="269" r:id="rId15"/>
    <p:sldId id="270" r:id="rId16"/>
    <p:sldId id="271" r:id="rId17"/>
    <p:sldId id="272" r:id="rId18"/>
    <p:sldId id="275" r:id="rId19"/>
    <p:sldId id="273" r:id="rId20"/>
    <p:sldId id="276" r:id="rId21"/>
    <p:sldId id="277" r:id="rId22"/>
    <p:sldId id="274" r:id="rId23"/>
    <p:sldId id="278" r:id="rId24"/>
    <p:sldId id="279" r:id="rId25"/>
    <p:sldId id="280" r:id="rId26"/>
    <p:sldId id="281" r:id="rId27"/>
    <p:sldId id="282" r:id="rId28"/>
    <p:sldId id="284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8385D-DDFB-415C-BA59-2B07C4A91AFE}" type="datetimeFigureOut">
              <a:rPr lang="ru-RU" smtClean="0"/>
              <a:pPr/>
              <a:t>23.08.2014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3819-B7D4-4374-A373-6AFF39009E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8385D-DDFB-415C-BA59-2B07C4A91AFE}" type="datetimeFigureOut">
              <a:rPr lang="ru-RU" smtClean="0"/>
              <a:pPr/>
              <a:t>23.08.2014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3819-B7D4-4374-A373-6AFF39009E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8385D-DDFB-415C-BA59-2B07C4A91AFE}" type="datetimeFigureOut">
              <a:rPr lang="ru-RU" smtClean="0"/>
              <a:pPr/>
              <a:t>23.08.2014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3819-B7D4-4374-A373-6AFF39009E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8385D-DDFB-415C-BA59-2B07C4A91AFE}" type="datetimeFigureOut">
              <a:rPr lang="ru-RU" smtClean="0"/>
              <a:pPr/>
              <a:t>23.08.2014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3819-B7D4-4374-A373-6AFF39009E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8385D-DDFB-415C-BA59-2B07C4A91AFE}" type="datetimeFigureOut">
              <a:rPr lang="ru-RU" smtClean="0"/>
              <a:pPr/>
              <a:t>23.08.2014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3819-B7D4-4374-A373-6AFF39009E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8385D-DDFB-415C-BA59-2B07C4A91AFE}" type="datetimeFigureOut">
              <a:rPr lang="ru-RU" smtClean="0"/>
              <a:pPr/>
              <a:t>23.08.2014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3819-B7D4-4374-A373-6AFF39009E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8385D-DDFB-415C-BA59-2B07C4A91AFE}" type="datetimeFigureOut">
              <a:rPr lang="ru-RU" smtClean="0"/>
              <a:pPr/>
              <a:t>23.08.2014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3819-B7D4-4374-A373-6AFF39009E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8385D-DDFB-415C-BA59-2B07C4A91AFE}" type="datetimeFigureOut">
              <a:rPr lang="ru-RU" smtClean="0"/>
              <a:pPr/>
              <a:t>23.08.2014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3819-B7D4-4374-A373-6AFF39009E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8385D-DDFB-415C-BA59-2B07C4A91AFE}" type="datetimeFigureOut">
              <a:rPr lang="ru-RU" smtClean="0"/>
              <a:pPr/>
              <a:t>23.08.2014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3819-B7D4-4374-A373-6AFF39009E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8385D-DDFB-415C-BA59-2B07C4A91AFE}" type="datetimeFigureOut">
              <a:rPr lang="ru-RU" smtClean="0"/>
              <a:pPr/>
              <a:t>23.08.2014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3819-B7D4-4374-A373-6AFF39009E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8385D-DDFB-415C-BA59-2B07C4A91AFE}" type="datetimeFigureOut">
              <a:rPr lang="ru-RU" smtClean="0"/>
              <a:pPr/>
              <a:t>23.08.2014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3819-B7D4-4374-A373-6AFF39009E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78385D-DDFB-415C-BA59-2B07C4A91AFE}" type="datetimeFigureOut">
              <a:rPr lang="ru-RU" smtClean="0"/>
              <a:pPr/>
              <a:t>23.08.2014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103819-B7D4-4374-A373-6AFF39009E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\&#1056;&#1072;&#1073;&#1086;&#1095;&#1080;&#1081;%20&#1089;&#1090;&#1086;&#1083;\&#1082;%20&#1080;&#1089;&#1090;&#1086;&#1082;&#1072;&#1084;%20&#1076;&#1077;&#1090;&#1089;&#1082;&#1086;&#1081;%20&#1083;&#1080;&#1090;&#1077;&#1088;&#1072;&#1090;&#1091;&#1088;&#1099;\NLO.mp3" TargetMode="External"/><Relationship Id="rId5" Type="http://schemas.openxmlformats.org/officeDocument/2006/relationships/image" Target="../media/image2.jpeg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\&#1056;&#1072;&#1073;&#1086;&#1095;&#1080;&#1081;%20&#1089;&#1090;&#1086;&#1083;\&#1082;%20&#1080;&#1089;&#1090;&#1086;&#1082;&#1072;&#1084;%20&#1076;&#1077;&#1090;&#1089;&#1082;&#1086;&#1081;%20&#1083;&#1080;&#1090;&#1077;&#1088;&#1072;&#1090;&#1091;&#1088;&#1099;\NLO.mp3" TargetMode="External"/><Relationship Id="rId5" Type="http://schemas.openxmlformats.org/officeDocument/2006/relationships/image" Target="../media/image2.jpeg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\&#1056;&#1072;&#1073;&#1086;&#1095;&#1080;&#1081;%20&#1089;&#1090;&#1086;&#1083;\&#1082;%20&#1080;&#1089;&#1090;&#1086;&#1082;&#1072;&#1084;%20&#1076;&#1077;&#1090;&#1089;&#1082;&#1086;&#1081;%20&#1083;&#1080;&#1090;&#1077;&#1088;&#1072;&#1090;&#1091;&#1088;&#1099;\NLO.mp3" TargetMode="External"/><Relationship Id="rId5" Type="http://schemas.openxmlformats.org/officeDocument/2006/relationships/image" Target="../media/image25.png"/><Relationship Id="rId4" Type="http://schemas.openxmlformats.org/officeDocument/2006/relationships/image" Target="../media/image4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\&#1056;&#1072;&#1073;&#1086;&#1095;&#1080;&#1081;%20&#1089;&#1090;&#1086;&#1083;\&#1082;%20&#1080;&#1089;&#1090;&#1086;&#1082;&#1072;&#1084;%20&#1076;&#1077;&#1090;&#1089;&#1082;&#1086;&#1081;%20&#1083;&#1080;&#1090;&#1077;&#1088;&#1072;&#1090;&#1091;&#1088;&#1099;\NLO.mp3" TargetMode="External"/><Relationship Id="rId5" Type="http://schemas.openxmlformats.org/officeDocument/2006/relationships/image" Target="../media/image2.jpe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datai/literatura/Nedorosl/0002-001-Fonvizin-Denis-Ivanovic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162880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Monotype Corsiva" pitchFamily="66" charset="0"/>
              </a:rPr>
              <a:t>К истокам детской литературы</a:t>
            </a:r>
            <a:endParaRPr lang="ru-RU" sz="5400" b="1" dirty="0">
              <a:latin typeface="Monotype Corsiva" pitchFamily="66" charset="0"/>
            </a:endParaRPr>
          </a:p>
        </p:txBody>
      </p:sp>
      <p:pic>
        <p:nvPicPr>
          <p:cNvPr id="11270" name="Picture 6" descr="http://img1.liveinternet.ru/images/attach/c/4/80/65/80065269_217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2564904"/>
            <a:ext cx="5328592" cy="388843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732240" y="5157192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Monotype Corsiva" pitchFamily="66" charset="0"/>
              </a:rPr>
              <a:t>Матюхина И. Я. 2013-2014 </a:t>
            </a:r>
            <a:r>
              <a:rPr lang="ru-RU" sz="2000" b="1" dirty="0" err="1" smtClean="0">
                <a:latin typeface="Monotype Corsiva" pitchFamily="66" charset="0"/>
              </a:rPr>
              <a:t>уч</a:t>
            </a:r>
            <a:r>
              <a:rPr lang="ru-RU" sz="2000" b="1" dirty="0" smtClean="0">
                <a:latin typeface="Monotype Corsiva" pitchFamily="66" charset="0"/>
              </a:rPr>
              <a:t>. год</a:t>
            </a:r>
            <a:endParaRPr lang="ru-RU" sz="20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datai/literatura/Nedorosl/0002-001-Fonvizin-Denis-Ivanovic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pic>
        <p:nvPicPr>
          <p:cNvPr id="21506" name="Picture 2" descr="http://www.fondmalkin.org/uploads/articles/1954_1_max.jpg"/>
          <p:cNvPicPr>
            <a:picLocks noChangeAspect="1" noChangeArrowheads="1"/>
          </p:cNvPicPr>
          <p:nvPr/>
        </p:nvPicPr>
        <p:blipFill>
          <a:blip r:embed="rId3" cstate="email">
            <a:lum bright="-10000" contrast="30000"/>
          </a:blip>
          <a:srcRect/>
          <a:stretch>
            <a:fillRect/>
          </a:stretch>
        </p:blipFill>
        <p:spPr bwMode="auto">
          <a:xfrm>
            <a:off x="1475656" y="476672"/>
            <a:ext cx="5904656" cy="5947290"/>
          </a:xfrm>
          <a:prstGeom prst="rect">
            <a:avLst/>
          </a:prstGeom>
          <a:noFill/>
        </p:spPr>
      </p:pic>
      <p:pic>
        <p:nvPicPr>
          <p:cNvPr id="21508" name="Picture 4" descr="http://www.i-belkovsky.ru/netcat_files/File/1a%288%2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908720"/>
            <a:ext cx="7858760" cy="4824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datai/literatura/Nedorosl/0002-001-Fonvizin-Denis-Ivanovic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pic>
        <p:nvPicPr>
          <p:cNvPr id="23554" name="Picture 2" descr="http://www.5arts.info/wp-content/uploads/2012/05/02_razvorot_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836712"/>
            <a:ext cx="7470249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datai/literatura/Nedorosl/0002-001-Fonvizin-Denis-Ivanovic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pic>
        <p:nvPicPr>
          <p:cNvPr id="22530" name="Picture 2" descr="http://www.nlr.ru/fonds/manuscripts/images/rus/63_2_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600" y="1052736"/>
            <a:ext cx="7120151" cy="4608512"/>
          </a:xfrm>
          <a:prstGeom prst="rect">
            <a:avLst/>
          </a:prstGeom>
          <a:noFill/>
        </p:spPr>
      </p:pic>
      <p:pic>
        <p:nvPicPr>
          <p:cNvPr id="22532" name="Picture 4" descr="http://forums-su.com/download/file.php?id=424101&amp;t=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332656"/>
            <a:ext cx="7872875" cy="5904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datai/literatura/Nedorosl/0002-001-Fonvizin-Denis-Ivanovic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pic>
        <p:nvPicPr>
          <p:cNvPr id="24578" name="Picture 2" descr="http://www.booksite.ru/enciklopedia/book/4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692696"/>
            <a:ext cx="3743325" cy="5314951"/>
          </a:xfrm>
          <a:prstGeom prst="rect">
            <a:avLst/>
          </a:prstGeom>
          <a:noFill/>
        </p:spPr>
      </p:pic>
      <p:pic>
        <p:nvPicPr>
          <p:cNvPr id="5" name="Picture 2" descr="F:\Рисунки\3.tif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016" y="692696"/>
            <a:ext cx="3887787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datai/literatura/Nedorosl/0002-001-Fonvizin-Denis-Ivanovic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pic>
        <p:nvPicPr>
          <p:cNvPr id="26626" name="Picture 2" descr="http://www.echo.msk.ru/att/element-721164-misc-3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99592" y="836712"/>
            <a:ext cx="7339387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datai/literatura/Nedorosl/0002-001-Fonvizin-Denis-Ivanovic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pic>
        <p:nvPicPr>
          <p:cNvPr id="4" name="Picture 2" descr="http://i.dailymail.co.uk/i/pix/2011/01/19/article-1348479-0CD24C1C000005DC-749_634x41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600" y="980728"/>
            <a:ext cx="6600442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datai/literatura/Nedorosl/0002-001-Fonvizin-Denis-Ivanovic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pic>
        <p:nvPicPr>
          <p:cNvPr id="5" name="Picture 4" descr="&amp;scy;&amp;acy;&amp;mcy;&amp;acy;&amp;yacy; &amp;mcy;&amp;acy;&amp;lcy;&amp;iecy;&amp;ncy;&amp;softcy;&amp;kcy;&amp;acy;&amp;yacy; &amp;kcy;&amp;ncy;&amp;icy;&amp;gcy;&amp;acy;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476672"/>
            <a:ext cx="5082916" cy="3456384"/>
          </a:xfrm>
          <a:prstGeom prst="rect">
            <a:avLst/>
          </a:prstGeom>
          <a:noFill/>
        </p:spPr>
      </p:pic>
      <p:pic>
        <p:nvPicPr>
          <p:cNvPr id="6" name="Picture 2" descr="F:\Рисунки\4.tif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5976" y="2339845"/>
            <a:ext cx="4968155" cy="4347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datai/literatura/Nedorosl/0002-001-Fonvizin-Denis-Ivanovic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pic>
        <p:nvPicPr>
          <p:cNvPr id="27654" name="Picture 6" descr="http://izbornyk.org.ua/fedorovych/pa03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11760" y="1412776"/>
            <a:ext cx="6438900" cy="4943476"/>
          </a:xfrm>
          <a:prstGeom prst="rect">
            <a:avLst/>
          </a:prstGeom>
          <a:noFill/>
        </p:spPr>
      </p:pic>
      <p:pic>
        <p:nvPicPr>
          <p:cNvPr id="27650" name="Picture 2" descr="http://www.calend.ru/img/user_img/i6/666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404664"/>
            <a:ext cx="3352800" cy="430530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419872" y="548680"/>
            <a:ext cx="5724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00CC"/>
                </a:solidFill>
                <a:latin typeface="Monotype Corsiva" pitchFamily="66" charset="0"/>
              </a:rPr>
              <a:t>«Азбука» Иван Фёдоров (1574г.)</a:t>
            </a:r>
            <a:endParaRPr lang="ru-RU" sz="3600" b="1" dirty="0">
              <a:solidFill>
                <a:srgbClr val="0000CC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datai/literatura/Nedorosl/0002-001-Fonvizin-Denis-Ivanovich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-324544" y="54868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Monotype Corsiva" pitchFamily="66" charset="0"/>
              </a:rPr>
              <a:t> </a:t>
            </a:r>
            <a:r>
              <a:rPr lang="en-US" sz="5400" b="1" dirty="0" smtClean="0">
                <a:latin typeface="Monotype Corsiva" pitchFamily="66" charset="0"/>
              </a:rPr>
              <a:t>XVII</a:t>
            </a:r>
            <a:r>
              <a:rPr lang="ru-RU" sz="5400" b="1" dirty="0" smtClean="0">
                <a:latin typeface="Monotype Corsiva" pitchFamily="66" charset="0"/>
              </a:rPr>
              <a:t> век</a:t>
            </a:r>
            <a:endParaRPr lang="ru-RU" sz="5400" b="1" dirty="0">
              <a:latin typeface="Monotype Corsiva" pitchFamily="66" charset="0"/>
            </a:endParaRPr>
          </a:p>
        </p:txBody>
      </p:sp>
      <p:pic>
        <p:nvPicPr>
          <p:cNvPr id="5" name="NL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8028384" y="5517232"/>
            <a:ext cx="584448" cy="584448"/>
          </a:xfrm>
          <a:prstGeom prst="rect">
            <a:avLst/>
          </a:prstGeom>
        </p:spPr>
      </p:pic>
      <p:pic>
        <p:nvPicPr>
          <p:cNvPr id="7" name="Picture 6" descr="http://img1.liveinternet.ru/images/attach/c/4/80/65/80065269_217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2564904"/>
            <a:ext cx="5328592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datai/literatura/Nedorosl/0002-001-Fonvizin-Denis-Ivanovic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-324544" y="54868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Monotype Corsiva" pitchFamily="66" charset="0"/>
              </a:rPr>
              <a:t> </a:t>
            </a:r>
            <a:r>
              <a:rPr lang="en-US" sz="5400" b="1" dirty="0" smtClean="0">
                <a:latin typeface="Monotype Corsiva" pitchFamily="66" charset="0"/>
              </a:rPr>
              <a:t>XVII</a:t>
            </a:r>
            <a:r>
              <a:rPr lang="ru-RU" sz="5400" b="1" dirty="0" smtClean="0">
                <a:latin typeface="Monotype Corsiva" pitchFamily="66" charset="0"/>
              </a:rPr>
              <a:t> век</a:t>
            </a:r>
            <a:endParaRPr lang="ru-RU" sz="5400" b="1" dirty="0">
              <a:latin typeface="Monotype Corsiva" pitchFamily="66" charset="0"/>
            </a:endParaRPr>
          </a:p>
        </p:txBody>
      </p:sp>
      <p:pic>
        <p:nvPicPr>
          <p:cNvPr id="31746" name="Picture 2" descr="http://www.arthermitage.org/Gilbertson/Ivan-the-Great-Bell-Tower-and-Archangel-Cathedral-in-the-Moscow-Kremlin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59632" y="1484784"/>
            <a:ext cx="6438900" cy="4686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datai/literatura/Nedorosl/0002-001-Fonvizin-Denis-Ivanovic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-252536" y="764704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Monotype Corsiva" pitchFamily="66" charset="0"/>
              </a:rPr>
              <a:t>Х век</a:t>
            </a:r>
            <a:endParaRPr lang="ru-RU" sz="5400" b="1" dirty="0">
              <a:latin typeface="Monotype Corsiva" pitchFamily="66" charset="0"/>
            </a:endParaRPr>
          </a:p>
        </p:txBody>
      </p:sp>
      <p:pic>
        <p:nvPicPr>
          <p:cNvPr id="1028" name="Picture 4" descr="http://stepnovhouse.taba.ru/id203014/file/255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3648" y="1988840"/>
            <a:ext cx="6086475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datai/literatura/Nedorosl/0002-001-Fonvizin-Denis-Ivanovic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pic>
        <p:nvPicPr>
          <p:cNvPr id="32772" name="Picture 4" descr="http://old.nlb.by/html/news2005/07_09_2005/img/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2348880"/>
            <a:ext cx="4608512" cy="3863341"/>
          </a:xfrm>
          <a:prstGeom prst="rect">
            <a:avLst/>
          </a:prstGeom>
          <a:noFill/>
        </p:spPr>
      </p:pic>
      <p:pic>
        <p:nvPicPr>
          <p:cNvPr id="32774" name="Picture 6" descr="http://www.law.bsu.by/images/06/117/550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08104" y="908720"/>
            <a:ext cx="2808312" cy="333528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836712"/>
            <a:ext cx="47880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err="1" smtClean="0">
                <a:solidFill>
                  <a:srgbClr val="0000CC"/>
                </a:solidFill>
                <a:latin typeface="Monotype Corsiva" pitchFamily="66" charset="0"/>
              </a:rPr>
              <a:t>Симеон</a:t>
            </a:r>
            <a:r>
              <a:rPr lang="ru-RU" sz="4400" b="1" dirty="0" smtClean="0">
                <a:solidFill>
                  <a:srgbClr val="0000CC"/>
                </a:solidFill>
                <a:latin typeface="Monotype Corsiva" pitchFamily="66" charset="0"/>
              </a:rPr>
              <a:t> Полоцкий</a:t>
            </a:r>
            <a:endParaRPr lang="ru-RU" sz="4400" b="1" dirty="0">
              <a:solidFill>
                <a:srgbClr val="0000CC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datai/literatura/Nedorosl/0002-001-Fonvizin-Denis-Ivanovic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pic>
        <p:nvPicPr>
          <p:cNvPr id="34818" name="Picture 2" descr="&amp;Fcy;&amp;acy;&amp;jcy;&amp;lcy;:Bukvat Istomin-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1988840"/>
            <a:ext cx="3064528" cy="434684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067944" y="764704"/>
            <a:ext cx="47880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err="1" smtClean="0">
                <a:solidFill>
                  <a:srgbClr val="0000CC"/>
                </a:solidFill>
                <a:latin typeface="Monotype Corsiva" pitchFamily="66" charset="0"/>
              </a:rPr>
              <a:t>Карион</a:t>
            </a:r>
            <a:r>
              <a:rPr lang="ru-RU" sz="4400" b="1" dirty="0" smtClean="0">
                <a:solidFill>
                  <a:srgbClr val="0000CC"/>
                </a:solidFill>
                <a:latin typeface="Monotype Corsiva" pitchFamily="66" charset="0"/>
              </a:rPr>
              <a:t> Истомин</a:t>
            </a:r>
            <a:endParaRPr lang="ru-RU" sz="4400" b="1" dirty="0">
              <a:solidFill>
                <a:srgbClr val="0000CC"/>
              </a:solidFill>
              <a:latin typeface="Monotype Corsiva" pitchFamily="66" charset="0"/>
            </a:endParaRPr>
          </a:p>
        </p:txBody>
      </p:sp>
      <p:pic>
        <p:nvPicPr>
          <p:cNvPr id="34820" name="Picture 4" descr="&amp;Fcy;&amp;acy;&amp;jcy;&amp;lcy;:Bukvat Istomin-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560" y="548680"/>
            <a:ext cx="3619500" cy="5705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datai/literatura/Nedorosl/0002-001-Fonvizin-Denis-Ivanovic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pic>
        <p:nvPicPr>
          <p:cNvPr id="5" name="Picture 4" descr="http://4put.ru/pictures/max/45/13829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476672"/>
            <a:ext cx="4176464" cy="5881143"/>
          </a:xfrm>
          <a:prstGeom prst="rect">
            <a:avLst/>
          </a:prstGeom>
          <a:noFill/>
        </p:spPr>
      </p:pic>
      <p:pic>
        <p:nvPicPr>
          <p:cNvPr id="30722" name="Picture 2" descr="http://vi.ill.in.ua/m/300x245/50560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32040" y="404664"/>
            <a:ext cx="3615094" cy="2952328"/>
          </a:xfrm>
          <a:prstGeom prst="rect">
            <a:avLst/>
          </a:prstGeom>
          <a:noFill/>
        </p:spPr>
      </p:pic>
      <p:pic>
        <p:nvPicPr>
          <p:cNvPr id="6146" name="Picture 2" descr="http://www.fotosniper.ru/upload/user-photos/8/7/9/7/7/7e3/418ba574529a837113b6dd172fbd006b-IMG_365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4048" y="3501008"/>
            <a:ext cx="3414564" cy="2601333"/>
          </a:xfrm>
          <a:prstGeom prst="rect">
            <a:avLst/>
          </a:prstGeom>
          <a:noFill/>
        </p:spPr>
      </p:pic>
      <p:pic>
        <p:nvPicPr>
          <p:cNvPr id="6148" name="Picture 4" descr="http://www.dveri-zdes.ru/images/obrabotka-dereva-38.jpg"/>
          <p:cNvPicPr>
            <a:picLocks noChangeAspect="1" noChangeArrowheads="1"/>
          </p:cNvPicPr>
          <p:nvPr/>
        </p:nvPicPr>
        <p:blipFill>
          <a:blip r:embed="rId6" cstate="email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 l="11188" t="67824" r="12094" b="10671"/>
          <a:stretch>
            <a:fillRect/>
          </a:stretch>
        </p:blipFill>
        <p:spPr bwMode="auto">
          <a:xfrm>
            <a:off x="5004048" y="5805264"/>
            <a:ext cx="3384376" cy="8775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datai/literatura/Nedorosl/0002-001-Fonvizin-Denis-Ivanovich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-324544" y="54868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Monotype Corsiva" pitchFamily="66" charset="0"/>
              </a:rPr>
              <a:t> </a:t>
            </a:r>
            <a:r>
              <a:rPr lang="en-US" sz="5400" b="1" dirty="0" smtClean="0">
                <a:latin typeface="Monotype Corsiva" pitchFamily="66" charset="0"/>
              </a:rPr>
              <a:t>XVIII</a:t>
            </a:r>
            <a:r>
              <a:rPr lang="ru-RU" sz="5400" b="1" dirty="0" smtClean="0">
                <a:latin typeface="Monotype Corsiva" pitchFamily="66" charset="0"/>
              </a:rPr>
              <a:t>век</a:t>
            </a:r>
            <a:endParaRPr lang="ru-RU" sz="5400" b="1" dirty="0">
              <a:latin typeface="Monotype Corsiva" pitchFamily="66" charset="0"/>
            </a:endParaRPr>
          </a:p>
        </p:txBody>
      </p:sp>
      <p:pic>
        <p:nvPicPr>
          <p:cNvPr id="5" name="NL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8028384" y="5517232"/>
            <a:ext cx="584448" cy="584448"/>
          </a:xfrm>
          <a:prstGeom prst="rect">
            <a:avLst/>
          </a:prstGeom>
        </p:spPr>
      </p:pic>
      <p:pic>
        <p:nvPicPr>
          <p:cNvPr id="7" name="Picture 6" descr="http://img1.liveinternet.ru/images/attach/c/4/80/65/80065269_217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2564904"/>
            <a:ext cx="5328592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datai/literatura/Nedorosl/0002-001-Fonvizin-Denis-Ivanovic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-324544" y="54868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Monotype Corsiva" pitchFamily="66" charset="0"/>
              </a:rPr>
              <a:t> </a:t>
            </a:r>
            <a:r>
              <a:rPr lang="ru-RU" sz="5400" b="1" dirty="0" err="1" smtClean="0">
                <a:latin typeface="Monotype Corsiva" pitchFamily="66" charset="0"/>
              </a:rPr>
              <a:t>Империатрица</a:t>
            </a:r>
            <a:r>
              <a:rPr lang="ru-RU" sz="5400" b="1" dirty="0" smtClean="0">
                <a:latin typeface="Monotype Corsiva" pitchFamily="66" charset="0"/>
              </a:rPr>
              <a:t> Екатерина</a:t>
            </a:r>
            <a:r>
              <a:rPr lang="en-US" sz="5400" b="1" dirty="0" smtClean="0">
                <a:latin typeface="Monotype Corsiva" pitchFamily="66" charset="0"/>
              </a:rPr>
              <a:t> II</a:t>
            </a:r>
            <a:r>
              <a:rPr lang="ru-RU" sz="5400" b="1" dirty="0" smtClean="0">
                <a:latin typeface="Monotype Corsiva" pitchFamily="66" charset="0"/>
              </a:rPr>
              <a:t> </a:t>
            </a:r>
            <a:endParaRPr lang="ru-RU" sz="5400" b="1" dirty="0">
              <a:latin typeface="Monotype Corsiva" pitchFamily="66" charset="0"/>
            </a:endParaRPr>
          </a:p>
        </p:txBody>
      </p:sp>
      <p:pic>
        <p:nvPicPr>
          <p:cNvPr id="35842" name="Picture 2" descr="http://bukharapiter.ru/paint/arhiv/russia/rokotov/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95736" y="1412776"/>
            <a:ext cx="4608512" cy="5143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datai/literatura/Nedorosl/0002-001-Fonvizin-Denis-Ivanovic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-324544" y="548680"/>
            <a:ext cx="91440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Monotype Corsiva" pitchFamily="66" charset="0"/>
              </a:rPr>
              <a:t> </a:t>
            </a:r>
            <a:r>
              <a:rPr lang="ru-RU" sz="5400" b="1" dirty="0" smtClean="0">
                <a:solidFill>
                  <a:srgbClr val="0000CC"/>
                </a:solidFill>
                <a:latin typeface="Monotype Corsiva" pitchFamily="66" charset="0"/>
              </a:rPr>
              <a:t>Сергей Тимофеевич Аксаков </a:t>
            </a:r>
          </a:p>
          <a:p>
            <a:pPr algn="ctr"/>
            <a:r>
              <a:rPr lang="ru-RU" sz="4000" b="1" dirty="0" smtClean="0">
                <a:latin typeface="Monotype Corsiva" pitchFamily="66" charset="0"/>
              </a:rPr>
              <a:t>(1791 – 1859гг.) </a:t>
            </a:r>
            <a:endParaRPr lang="ru-RU" sz="4000" b="1" dirty="0">
              <a:latin typeface="Monotype Corsiva" pitchFamily="66" charset="0"/>
            </a:endParaRPr>
          </a:p>
        </p:txBody>
      </p:sp>
      <p:pic>
        <p:nvPicPr>
          <p:cNvPr id="37892" name="Picture 4" descr="http://filmaki.ru/uploads/posts/2009-11/1258715506_3wikjfroeajtdtu.jpeg"/>
          <p:cNvPicPr>
            <a:picLocks noChangeAspect="1" noChangeArrowheads="1"/>
          </p:cNvPicPr>
          <p:nvPr/>
        </p:nvPicPr>
        <p:blipFill>
          <a:blip r:embed="rId3" cstate="email"/>
          <a:srcRect t="12147"/>
          <a:stretch>
            <a:fillRect/>
          </a:stretch>
        </p:blipFill>
        <p:spPr bwMode="auto">
          <a:xfrm>
            <a:off x="5220073" y="2060848"/>
            <a:ext cx="3156538" cy="4114428"/>
          </a:xfrm>
          <a:prstGeom prst="rect">
            <a:avLst/>
          </a:prstGeom>
          <a:noFill/>
        </p:spPr>
      </p:pic>
      <p:pic>
        <p:nvPicPr>
          <p:cNvPr id="37894" name="Picture 6" descr="Perov Axakov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7584" y="2276872"/>
            <a:ext cx="2981223" cy="3744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datai/literatura/Nedorosl/0002-001-Fonvizin-Denis-Ivanovic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-324544" y="548680"/>
            <a:ext cx="91440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Monotype Corsiva" pitchFamily="66" charset="0"/>
              </a:rPr>
              <a:t> </a:t>
            </a:r>
            <a:r>
              <a:rPr lang="ru-RU" sz="5400" b="1" dirty="0" smtClean="0">
                <a:solidFill>
                  <a:srgbClr val="0000CC"/>
                </a:solidFill>
                <a:latin typeface="Monotype Corsiva" pitchFamily="66" charset="0"/>
              </a:rPr>
              <a:t>Иван Андреевич Крылов </a:t>
            </a:r>
          </a:p>
          <a:p>
            <a:pPr algn="ctr"/>
            <a:r>
              <a:rPr lang="ru-RU" sz="4400" b="1" dirty="0" smtClean="0">
                <a:latin typeface="Monotype Corsiva" pitchFamily="66" charset="0"/>
              </a:rPr>
              <a:t>(1769 – 1844гг.) </a:t>
            </a:r>
            <a:endParaRPr lang="ru-RU" sz="4400" b="1" dirty="0">
              <a:latin typeface="Monotype Corsiva" pitchFamily="66" charset="0"/>
            </a:endParaRPr>
          </a:p>
        </p:txBody>
      </p:sp>
      <p:pic>
        <p:nvPicPr>
          <p:cNvPr id="38914" name="Picture 2" descr="Eggink-Portrait of Ivan Krylo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36096" y="2276872"/>
            <a:ext cx="2923815" cy="3960440"/>
          </a:xfrm>
          <a:prstGeom prst="rect">
            <a:avLst/>
          </a:prstGeom>
          <a:noFill/>
        </p:spPr>
      </p:pic>
      <p:pic>
        <p:nvPicPr>
          <p:cNvPr id="38916" name="Picture 4" descr="http://favouritelibrary.ru/favouritelibrary/uploads/posts/2009-06/1244269466_krylov_basni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99592" y="2348880"/>
            <a:ext cx="2952328" cy="38400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datai/literatura/Nedorosl/0002-001-Fonvizin-Denis-Ivanovich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pic>
        <p:nvPicPr>
          <p:cNvPr id="39938" name="Picture 2" descr="http://6.media.tumblr.com/tumblr_kq872ldHFL1qzegzoo1_5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95736" y="404664"/>
            <a:ext cx="4454946" cy="5904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NL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7812360" y="5949280"/>
            <a:ext cx="504056" cy="5040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datai/literatura/Nedorosl/0002-001-Fonvizin-Denis-Ivanovic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pic>
        <p:nvPicPr>
          <p:cNvPr id="39938" name="Picture 2" descr="http://6.media.tumblr.com/tumblr_kq872ldHFL1qzegzoo1_5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39752" y="332656"/>
            <a:ext cx="4680520" cy="6203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datai/literatura/Nedorosl/0002-001-Fonvizin-Denis-Ivanovic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-252536" y="764704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Monotype Corsiva" pitchFamily="66" charset="0"/>
              </a:rPr>
              <a:t>Русская начальная летопись «Повесть </a:t>
            </a:r>
            <a:r>
              <a:rPr lang="ru-RU" sz="5400" b="1" dirty="0" err="1" smtClean="0">
                <a:latin typeface="Monotype Corsiva" pitchFamily="66" charset="0"/>
              </a:rPr>
              <a:t>временны</a:t>
            </a:r>
            <a:r>
              <a:rPr lang="ru-RU" sz="5400" b="1" dirty="0" err="1" smtClean="0">
                <a:latin typeface="Calibri"/>
              </a:rPr>
              <a:t>́</a:t>
            </a:r>
            <a:r>
              <a:rPr lang="ru-RU" sz="5400" b="1" dirty="0" err="1" smtClean="0">
                <a:latin typeface="Monotype Corsiva" pitchFamily="66" charset="0"/>
              </a:rPr>
              <a:t>х</a:t>
            </a:r>
            <a:r>
              <a:rPr lang="ru-RU" sz="5400" b="1" dirty="0" smtClean="0">
                <a:latin typeface="Monotype Corsiva" pitchFamily="66" charset="0"/>
              </a:rPr>
              <a:t> лет»</a:t>
            </a:r>
            <a:endParaRPr lang="ru-RU" sz="5400" b="1" dirty="0">
              <a:latin typeface="Monotype Corsiva" pitchFamily="66" charset="0"/>
            </a:endParaRPr>
          </a:p>
        </p:txBody>
      </p:sp>
      <p:pic>
        <p:nvPicPr>
          <p:cNvPr id="15362" name="Picture 2" descr="http://naurok.3dn.ru/82/00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35696" y="2420888"/>
            <a:ext cx="5256584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datai/literatura/Nedorosl/0002-001-Fonvizin-Denis-Ivanovic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-252536" y="764704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Monotype Corsiva" pitchFamily="66" charset="0"/>
              </a:rPr>
              <a:t>Кирилл и </a:t>
            </a:r>
            <a:r>
              <a:rPr lang="ru-RU" sz="5400" b="1" dirty="0" err="1" smtClean="0">
                <a:latin typeface="Monotype Corsiva" pitchFamily="66" charset="0"/>
              </a:rPr>
              <a:t>Мефодий</a:t>
            </a:r>
            <a:endParaRPr lang="ru-RU" sz="5400" b="1" dirty="0">
              <a:latin typeface="Monotype Corsiva" pitchFamily="66" charset="0"/>
            </a:endParaRPr>
          </a:p>
        </p:txBody>
      </p:sp>
      <p:pic>
        <p:nvPicPr>
          <p:cNvPr id="16386" name="Picture 2" descr="http://iday.com.ua/sites/default/files/teaserimage/kirmif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31640" y="2114346"/>
            <a:ext cx="5544616" cy="4158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datai/literatura/Nedorosl/0002-001-Fonvizin-Denis-Ivanovic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pic>
        <p:nvPicPr>
          <p:cNvPr id="17414" name="Picture 6" descr="http://www.pecherskiy.nne.ru/upload/images/dionis/0d431e09e8757243c3f63f431d3b9b0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599" y="692696"/>
            <a:ext cx="7354835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datai/literatura/Nedorosl/0002-001-Fonvizin-Denis-Ivanovich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-252536" y="764704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Monotype Corsiva" pitchFamily="66" charset="0"/>
              </a:rPr>
              <a:t> </a:t>
            </a:r>
            <a:r>
              <a:rPr lang="en-US" sz="5400" b="1" dirty="0" smtClean="0">
                <a:latin typeface="Monotype Corsiva" pitchFamily="66" charset="0"/>
              </a:rPr>
              <a:t>XI </a:t>
            </a:r>
            <a:r>
              <a:rPr lang="ru-RU" sz="5400" b="1" dirty="0" smtClean="0">
                <a:latin typeface="Monotype Corsiva" pitchFamily="66" charset="0"/>
              </a:rPr>
              <a:t>– </a:t>
            </a:r>
            <a:r>
              <a:rPr lang="en-US" sz="5400" b="1" dirty="0" smtClean="0">
                <a:latin typeface="Monotype Corsiva" pitchFamily="66" charset="0"/>
              </a:rPr>
              <a:t>XVI</a:t>
            </a:r>
            <a:r>
              <a:rPr lang="ru-RU" sz="5400" b="1" dirty="0" smtClean="0">
                <a:latin typeface="Monotype Corsiva" pitchFamily="66" charset="0"/>
              </a:rPr>
              <a:t> века</a:t>
            </a:r>
            <a:endParaRPr lang="ru-RU" sz="5400" b="1" dirty="0">
              <a:latin typeface="Monotype Corsiva" pitchFamily="66" charset="0"/>
            </a:endParaRPr>
          </a:p>
        </p:txBody>
      </p:sp>
      <p:pic>
        <p:nvPicPr>
          <p:cNvPr id="5" name="NL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8100392" y="5805264"/>
            <a:ext cx="576064" cy="576064"/>
          </a:xfrm>
          <a:prstGeom prst="rect">
            <a:avLst/>
          </a:prstGeom>
        </p:spPr>
      </p:pic>
      <p:pic>
        <p:nvPicPr>
          <p:cNvPr id="7" name="Picture 6" descr="http://img1.liveinternet.ru/images/attach/c/4/80/65/80065269_217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2564904"/>
            <a:ext cx="5328592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datai/literatura/Nedorosl/0002-001-Fonvizin-Denis-Ivanovic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-252536" y="764704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Monotype Corsiva" pitchFamily="66" charset="0"/>
              </a:rPr>
              <a:t> </a:t>
            </a:r>
            <a:r>
              <a:rPr lang="en-US" sz="5400" b="1" dirty="0" smtClean="0">
                <a:latin typeface="Monotype Corsiva" pitchFamily="66" charset="0"/>
              </a:rPr>
              <a:t>XI </a:t>
            </a:r>
            <a:r>
              <a:rPr lang="ru-RU" sz="5400" b="1" dirty="0" smtClean="0">
                <a:latin typeface="Monotype Corsiva" pitchFamily="66" charset="0"/>
              </a:rPr>
              <a:t>– </a:t>
            </a:r>
            <a:r>
              <a:rPr lang="en-US" sz="5400" b="1" dirty="0" smtClean="0">
                <a:latin typeface="Monotype Corsiva" pitchFamily="66" charset="0"/>
              </a:rPr>
              <a:t>XVI</a:t>
            </a:r>
            <a:r>
              <a:rPr lang="ru-RU" sz="5400" b="1" dirty="0" smtClean="0">
                <a:latin typeface="Monotype Corsiva" pitchFamily="66" charset="0"/>
              </a:rPr>
              <a:t> века</a:t>
            </a:r>
            <a:endParaRPr lang="ru-RU" sz="5400" b="1" dirty="0">
              <a:latin typeface="Monotype Corsiva" pitchFamily="66" charset="0"/>
            </a:endParaRPr>
          </a:p>
        </p:txBody>
      </p:sp>
      <p:pic>
        <p:nvPicPr>
          <p:cNvPr id="17410" name="Picture 2" descr="http://www.pravoslavie.ru/sas/image/101434/143492.p.jpg?0.669867257587611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15816" y="1772816"/>
            <a:ext cx="3168352" cy="44990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datai/literatura/Nedorosl/0002-001-Fonvizin-Denis-Ivanovic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-252536" y="764704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Monotype Corsiva" pitchFamily="66" charset="0"/>
              </a:rPr>
              <a:t> пергамент</a:t>
            </a:r>
            <a:endParaRPr lang="ru-RU" sz="5400" b="1" dirty="0">
              <a:latin typeface="Monotype Corsiva" pitchFamily="66" charset="0"/>
            </a:endParaRPr>
          </a:p>
        </p:txBody>
      </p:sp>
      <p:pic>
        <p:nvPicPr>
          <p:cNvPr id="7" name="Picture 2" descr="F:\Рисунки\1.tif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2843808" y="1772816"/>
            <a:ext cx="3171825" cy="460057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6516216" y="5445224"/>
            <a:ext cx="21602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Monotype Corsiva" pitchFamily="66" charset="0"/>
              </a:rPr>
              <a:t>Индия</a:t>
            </a:r>
            <a:endParaRPr lang="ru-RU" sz="44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datai/literatura/Nedorosl/0002-001-Fonvizin-Denis-Ivanovic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-252536" y="764704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Monotype Corsiva" pitchFamily="66" charset="0"/>
              </a:rPr>
              <a:t> бумага</a:t>
            </a:r>
            <a:endParaRPr lang="ru-RU" sz="5400" b="1" dirty="0">
              <a:latin typeface="Monotype Corsiva" pitchFamily="66" charset="0"/>
            </a:endParaRPr>
          </a:p>
        </p:txBody>
      </p:sp>
      <p:pic>
        <p:nvPicPr>
          <p:cNvPr id="18434" name="Picture 2" descr="http://incterra.ru/thumb_cut.php?file=1-tai_11.jpg&amp;dir=content&amp;thumb_width=410&amp;thumb_height=285&amp;qual=9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91680" y="1772816"/>
            <a:ext cx="5801063" cy="403244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983760" y="5589240"/>
            <a:ext cx="21602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Monotype Corsiva" pitchFamily="66" charset="0"/>
              </a:rPr>
              <a:t>Китай</a:t>
            </a:r>
            <a:endParaRPr lang="ru-RU" sz="4400" b="1" dirty="0">
              <a:latin typeface="Monotype Corsiva" pitchFamily="66" charset="0"/>
            </a:endParaRPr>
          </a:p>
        </p:txBody>
      </p:sp>
      <p:pic>
        <p:nvPicPr>
          <p:cNvPr id="18436" name="Picture 4" descr="http://img2i.spoki.tvnet.lv/upload2/articles/50/505033/images/Interesanti-Fakti-5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2924944"/>
            <a:ext cx="3600400" cy="3158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85</Words>
  <Application>Microsoft Office PowerPoint</Application>
  <PresentationFormat>Экран (4:3)</PresentationFormat>
  <Paragraphs>22</Paragraphs>
  <Slides>28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18</cp:revision>
  <dcterms:created xsi:type="dcterms:W3CDTF">2013-11-16T15:37:49Z</dcterms:created>
  <dcterms:modified xsi:type="dcterms:W3CDTF">2014-08-23T14:48:48Z</dcterms:modified>
</cp:coreProperties>
</file>