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75" r:id="rId4"/>
    <p:sldId id="276" r:id="rId5"/>
    <p:sldId id="277" r:id="rId6"/>
    <p:sldId id="273" r:id="rId7"/>
    <p:sldId id="274" r:id="rId8"/>
    <p:sldId id="257" r:id="rId9"/>
    <p:sldId id="256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7" autoAdjust="0"/>
    <p:restoredTop sz="94660"/>
  </p:normalViewPr>
  <p:slideViewPr>
    <p:cSldViewPr>
      <p:cViewPr varScale="1">
        <p:scale>
          <a:sx n="62" d="100"/>
          <a:sy n="62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FBA9D-FDDA-41B3-AB76-8D066F7C32E5}" type="datetimeFigureOut">
              <a:rPr lang="ru-RU" smtClean="0"/>
              <a:pPr/>
              <a:t>10.07.2014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BD207-4639-493C-A810-3F9F36F88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84104" y="0"/>
            <a:ext cx="922810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9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975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Регулятивные </a:t>
            </a:r>
          </a:p>
          <a:p>
            <a:pPr marL="0" marR="0" lvl="0" indent="309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975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универсальные учебные действия</a:t>
            </a:r>
          </a:p>
          <a:p>
            <a:pPr marL="0" marR="0" lvl="0" indent="3095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7975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 начальной школе.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sormgimn.narod.ru/pomosch_roditelyam/parta.jpg?rand=9063749782830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362647"/>
            <a:ext cx="3563888" cy="3495353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07704" y="2204864"/>
            <a:ext cx="70202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«Цель обучения ребёнка состоит в том, чтобы сделать его способным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318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развиваться дальше без помощи учителя».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318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Элберт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Грин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Хаббард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5085184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Monotype Corsiva" pitchFamily="66" charset="0"/>
              </a:rPr>
              <a:t>Матюхина Ирина Яковлевна, учитель начальных классов МКОУ </a:t>
            </a:r>
            <a:r>
              <a:rPr lang="ru-RU" sz="2000" b="1" dirty="0" err="1" smtClean="0">
                <a:latin typeface="Monotype Corsiva" pitchFamily="66" charset="0"/>
              </a:rPr>
              <a:t>Высоковской</a:t>
            </a:r>
            <a:r>
              <a:rPr lang="ru-RU" sz="2000" b="1" dirty="0" smtClean="0">
                <a:latin typeface="Monotype Corsiva" pitchFamily="66" charset="0"/>
              </a:rPr>
              <a:t> СОШ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26 апреля 2014г.</a:t>
            </a:r>
            <a:endParaRPr lang="ru-RU" sz="2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5903893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работать по плану.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Уроки (скан)\SWScan0145000779.bmp"/>
          <p:cNvPicPr>
            <a:picLocks noChangeAspect="1" noChangeArrowheads="1"/>
          </p:cNvPicPr>
          <p:nvPr/>
        </p:nvPicPr>
        <p:blipFill>
          <a:blip r:embed="rId2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1428728" y="0"/>
            <a:ext cx="6454565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5903893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контролировать выполнение заданий.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Уроки (скан)\SWScan0145000780.bmp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1071538" y="0"/>
            <a:ext cx="6794229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5214950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высказывать своё предположение.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Уроки (скан)\SWScan0145000781.bmp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642910" y="214290"/>
            <a:ext cx="801418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600076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высказывать своё предположение.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arefinoschkola.ucoz.ru/_nw/0/789613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214422"/>
            <a:ext cx="6276628" cy="471490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0"/>
            <a:ext cx="8858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Почему снег растаял? Продолжи предложение.</a:t>
            </a:r>
          </a:p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Снег растаял, потому </a:t>
            </a:r>
            <a:r>
              <a:rPr lang="ru-RU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что_______________________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5903893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составлять план работы.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G:\Уроки (скан)\Копия SWScan0145000782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2370" cy="4929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5903893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контролировать выполнение заданий.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G:\Уроки (скан)\SWScan0145000783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857232"/>
            <a:ext cx="6500858" cy="489173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0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Миша подобрал инструменты людям разных профессий. Проверь его работу и исправь, если нужно.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5903893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Проверяет умение определять цель деятельности на уроке.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trikky.ru/wp-content/blogs.dir/1/files/2011/06/466fdec15093466cdea19e8e5ba0e56b04b2e2b3_66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071678"/>
            <a:ext cx="2643206" cy="1979273"/>
          </a:xfrm>
          <a:prstGeom prst="rect">
            <a:avLst/>
          </a:prstGeom>
          <a:noFill/>
        </p:spPr>
      </p:pic>
      <p:pic>
        <p:nvPicPr>
          <p:cNvPr id="22532" name="Picture 4" descr="http://www.nastol.com.ua/pic/201105/640x480/nastol.com.ua-31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2071678"/>
            <a:ext cx="2643206" cy="1985537"/>
          </a:xfrm>
          <a:prstGeom prst="rect">
            <a:avLst/>
          </a:prstGeom>
          <a:noFill/>
        </p:spPr>
      </p:pic>
      <p:pic>
        <p:nvPicPr>
          <p:cNvPr id="22534" name="Picture 6" descr="http://medovoe-zdorovie.ru/wp-content/uploads/2012/04/%D0%B4%D0%B5%D1%82%D0%B8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57638" y="2071678"/>
            <a:ext cx="2886362" cy="192880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0" y="4714884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Узнают о летних играх.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4714884"/>
            <a:ext cx="2571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Узнают о погоде летом.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6512" y="4143380"/>
            <a:ext cx="2857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Узнают о жизни растений и животных летом.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8572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Что узнают дети о лете на этих уроках окружающего мира? Соедини рисунки и предположения.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357166"/>
            <a:ext cx="800105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Регулятивные УУД: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планирование,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прогнозирование,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контроль,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коррекция,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оценка,</a:t>
            </a:r>
          </a:p>
          <a:p>
            <a:pPr>
              <a:buFontTx/>
              <a:buChar char="-"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волевая 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саморегуляция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900igr.net/datai/literatura/Oster-Vrednye-sovety/0029-047--Pochemu-sovety-nazyvajutsja-vrednymi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128" y="2996952"/>
            <a:ext cx="3007150" cy="293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712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Урок математики по теме «Высказывания», 2 класс.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такое высказывание?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Чем отличается высказывание от математического предложения?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определить истинность высказывания?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ложное высказывание превратить в истинное?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shkola-48.ru/data/objects/234/images/za_partoy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20272" y="4077072"/>
            <a:ext cx="1944216" cy="26460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712968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Примерный алгоритм работы при решении задач.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Прочитайте задачу.</a:t>
            </a: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числовые данные.</a:t>
            </a: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Найдите слова-помощники для объяснения этих данных.</a:t>
            </a: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Расскажите по записанным на доске величинам всю задачу.</a:t>
            </a:r>
          </a:p>
          <a:p>
            <a:pPr marL="514350" indent="-514350" algn="ctr">
              <a:lnSpc>
                <a:spcPct val="150000"/>
              </a:lnSpc>
              <a:buAutoNum type="arabicParenR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Давайте попробуем изобразить эти данные в виде схемы.</a:t>
            </a:r>
          </a:p>
        </p:txBody>
      </p:sp>
      <p:pic>
        <p:nvPicPr>
          <p:cNvPr id="2050" name="Picture 2" descr="http://metodisty.ru/modules/boonex/photos/data/files/6923_m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3794" y="5301208"/>
            <a:ext cx="1581901" cy="1556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71296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Примерный алгоритм самооценки.</a:t>
            </a:r>
          </a:p>
          <a:p>
            <a:pPr algn="ctr"/>
            <a:endParaRPr lang="ru-RU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тебе нужно было сделать?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Удалось  правильно решить задачу?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Ты сделал всё правильно или были ошибки, недочёты?</a:t>
            </a:r>
          </a:p>
          <a:p>
            <a:pPr algn="ctr">
              <a:lnSpc>
                <a:spcPct val="150000"/>
              </a:lnSpc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Ты решил всё сам или с чьей-то помощью?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026" name="Picture 2" descr="http://www.wiki.vladimir.i-edu.ru/images/temp/3/37/20100130175858%21%D0%9F%D0%BE%D1%80%D1%82%D1%84%D0%BE%D0%BB%D0%B8%D0%BE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99792" y="4581128"/>
            <a:ext cx="3600400" cy="1990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№1. 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∙ 7 = 63        64 : Х = 8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∙ (56 : 8) – 16 : (36 : 4 – 45 : 9)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№3.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Масса арбуза 8 кг. Это в 4 раза больше,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масса дыни. Чья масса меньше – дыни 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арбуза, и на сколько?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shkola-48.ru/data/objects/140/images/uchenik.jpe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60648"/>
            <a:ext cx="2032484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Причины ошибок: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Решение уравнений.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Правило порядка действий в выражениях.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Задачи на разностное и кратное сравнение.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Таблица умножения и деления.</a:t>
            </a: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Сложение и вычитание двузначных чисел.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ttp://lib.znaimo.com.ua/tw_files2/urls_4/948/d-947234/947234_html_m74b6eda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156176" y="116632"/>
            <a:ext cx="2376264" cy="24066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1000108"/>
            <a:ext cx="70009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Как проверить регулятивные УУД?</a:t>
            </a:r>
            <a:endParaRPr lang="ru-RU" sz="5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investmenttools.com/images/Blog/2165933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286124"/>
            <a:ext cx="4019550" cy="3352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Уроки (скан)\SWScan0145000778.bmp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428728" y="0"/>
            <a:ext cx="6500858" cy="60590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903893"/>
            <a:ext cx="878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Проверяет умение определять цель деятельности на уроке.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405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Bunny</dc:creator>
  <cp:lastModifiedBy>Admin</cp:lastModifiedBy>
  <cp:revision>13</cp:revision>
  <dcterms:created xsi:type="dcterms:W3CDTF">2013-03-19T15:56:48Z</dcterms:created>
  <dcterms:modified xsi:type="dcterms:W3CDTF">2014-07-10T10:20:58Z</dcterms:modified>
</cp:coreProperties>
</file>