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CCFF"/>
    <a:srgbClr val="6600C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5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91517-9911-433E-ADE7-E92771E047E8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154B0-CF46-4496-BDBC-BD497601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mamina_pesenka-gr-ulybka.mp3" TargetMode="External"/><Relationship Id="rId6" Type="http://schemas.openxmlformats.org/officeDocument/2006/relationships/image" Target="../media/image18.png"/><Relationship Id="rId5" Type="http://schemas.openxmlformats.org/officeDocument/2006/relationships/slide" Target="slide4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6%20&#1044;&#1054;&#1043;&#1040;%20&#1045;.%20-%20&#1052;&#1086;&#1081;%20&#1083;&#1072;&#1089;&#1082;&#1086;&#1074;&#1099;&#1081;%20&#1080;%20&#1085;&#1077;&#1078;&#1085;&#1099;&#1081;%20&#1079;&#1074;&#1077;&#1088;&#1100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9.xml"/><Relationship Id="rId7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5.gif"/><Relationship Id="rId5" Type="http://schemas.openxmlformats.org/officeDocument/2006/relationships/slide" Target="slide10.xml"/><Relationship Id="rId10" Type="http://schemas.openxmlformats.org/officeDocument/2006/relationships/slide" Target="slide4.xml"/><Relationship Id="rId4" Type="http://schemas.openxmlformats.org/officeDocument/2006/relationships/slide" Target="slide5.xml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2%20&#1061;&#1086;&#1088;&#1086;&#1096;&#1077;&#1077;%20&#1085;&#1072;&#1089;&#1090;&#1088;&#1086;&#1077;&#1085;&#1080;&#1077;%20(-1)%20&#1082;&#1086;&#1088;&#1086;&#1090;&#1082;..mp3" TargetMode="Externa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1%20&#1047;&#1072;&#1089;&#1090;&#1072;&#1074;&#1082;&#1072;%20&#1044;&#1078;&#1077;&#1085;&#1090;&#1083;&#1100;&#1084;&#1077;&#1085;-&#1096;&#1086;&#1091;%20(&#1059;&#1074;&#1077;&#1088;&#1090;&#1102;&#1088;&#1072;%20&#1080;&#1079;%20&#1082;&#1092;.%20&#1064;&#1077;&#1088;&#1083;&#1086;&#1082;%20&#1061;&#1086;&#1083;&#1084;&#1089;).mp3" TargetMode="External"/><Relationship Id="rId6" Type="http://schemas.openxmlformats.org/officeDocument/2006/relationships/slide" Target="slide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4%20&#1059;&#1095;&#1072;&#1090;%20&#1074;%20&#1096;&#1082;&#1086;&#1083;&#1077;%20(%20&#1082;&#1086;&#1088;&#1086;&#1090;&#1082;.).mp3" TargetMode="Externa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3%20&#1055;&#1059;&#1057;&#1058;&#1068;%20&#1043;&#1054;&#1042;&#1054;&#1056;&#1071;&#1058;.mp3" TargetMode="External"/><Relationship Id="rId6" Type="http://schemas.openxmlformats.org/officeDocument/2006/relationships/slide" Target="slide4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6%20&#1044;&#1054;&#1043;&#1040;%20&#1045;.%20-%20&#1052;&#1086;&#1081;%20&#1083;&#1072;&#1089;&#1082;&#1086;&#1074;&#1099;&#1081;%20&#1080;%20&#1085;&#1077;&#1078;&#1085;&#1099;&#1081;%20&#1079;&#1074;&#1077;&#1088;&#1100;.mp3" TargetMode="Externa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005%20&#1045;&#1088;&#1072;&#1083;&#1072;&#1096;.mp3" TargetMode="External"/><Relationship Id="rId6" Type="http://schemas.openxmlformats.org/officeDocument/2006/relationships/slide" Target="slide4.xml"/><Relationship Id="rId5" Type="http://schemas.openxmlformats.org/officeDocument/2006/relationships/image" Target="../media/image8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82;&#1083;&#1072;&#1089;&#1089;%202011-2012%20&#1091;&#1095;&#1077;&#1073;&#1085;&#1099;&#1081;%20&#1075;&#1086;&#1076;\&#1087;&#1088;&#1072;&#1079;&#1076;&#1085;&#1080;&#1082;&#1080;%20&#1080;%20&#1084;&#1077;&#1088;&#1086;&#1087;&#1088;&#1080;&#1103;&#1090;&#1080;&#1103;%202%20&#1082;&#1083;&#1072;&#1089;&#1089;\8%20&#1084;&#1072;&#1088;&#1090;&#1072;\&#1044;&#1045;&#1042;&#1054;&#1063;&#1050;&#1040;%20-%20&#1042;&#1045;&#1057;&#1053;&#1040;%20(-).mp3" TargetMode="External"/><Relationship Id="rId6" Type="http://schemas.openxmlformats.org/officeDocument/2006/relationships/image" Target="../media/image9.png"/><Relationship Id="rId5" Type="http://schemas.openxmlformats.org/officeDocument/2006/relationships/slide" Target="slide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2357430"/>
            <a:ext cx="4214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 праздником, милые женщины!</a:t>
            </a:r>
            <a:endParaRPr lang="ru-RU" sz="48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0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«Вежливость»</a:t>
            </a:r>
            <a:endParaRPr lang="ru-RU" sz="4800" b="1" dirty="0">
              <a:ln w="10541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4" name="Пятно 1 3"/>
          <p:cNvSpPr/>
          <p:nvPr/>
        </p:nvSpPr>
        <p:spPr>
          <a:xfrm rot="20761693">
            <a:off x="2950715" y="119930"/>
            <a:ext cx="6583838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Передача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«Утренняя звезда»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mamina_pesenka-gr-ulyb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500826" y="6000768"/>
            <a:ext cx="581028" cy="581028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1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bunny\Рабочий стол\Новая папка\121-203-thickbox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357298"/>
            <a:ext cx="57150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0"/>
            <a:ext cx="6215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«Волшебный котёл»</a:t>
            </a:r>
            <a:endParaRPr lang="ru-RU" sz="4800" b="1" dirty="0">
              <a:ln w="10541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761693">
            <a:off x="2950715" y="119930"/>
            <a:ext cx="6583838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Передача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«Литературная гостиная»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715272" y="6286520"/>
            <a:ext cx="1143008" cy="35719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006 ДОГА Е. - Мой ласковый и нежный зве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572264" y="6072206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27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572496" y="6357958"/>
            <a:ext cx="571504" cy="500042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новые анимашки\4bc0b846bd4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643042" y="1071546"/>
            <a:ext cx="5353505" cy="5500726"/>
            <a:chOff x="1928794" y="642918"/>
            <a:chExt cx="5353505" cy="5500726"/>
          </a:xfrm>
        </p:grpSpPr>
        <p:pic>
          <p:nvPicPr>
            <p:cNvPr id="1026" name="Picture 2" descr="C:\Documents and Settings\bunny\Рабочий стол\Новая папка\bc971099b8c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642918"/>
              <a:ext cx="5353505" cy="5500726"/>
            </a:xfrm>
            <a:prstGeom prst="rect">
              <a:avLst/>
            </a:prstGeom>
            <a:noFill/>
          </p:spPr>
        </p:pic>
        <p:sp>
          <p:nvSpPr>
            <p:cNvPr id="3" name="6-конечная звезда 2">
              <a:hlinkClick r:id="rId3" action="ppaction://hlinksldjump"/>
            </p:cNvPr>
            <p:cNvSpPr/>
            <p:nvPr/>
          </p:nvSpPr>
          <p:spPr>
            <a:xfrm rot="1389353">
              <a:off x="4929190" y="1500174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1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4" name="6-конечная звезда 3">
              <a:hlinkClick r:id="rId4" action="ppaction://hlinksldjump"/>
            </p:cNvPr>
            <p:cNvSpPr/>
            <p:nvPr/>
          </p:nvSpPr>
          <p:spPr>
            <a:xfrm rot="5185562">
              <a:off x="5715008" y="2786058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2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5" name="6-конечная звезда 4">
              <a:hlinkClick r:id="rId5" action="ppaction://hlinksldjump"/>
            </p:cNvPr>
            <p:cNvSpPr/>
            <p:nvPr/>
          </p:nvSpPr>
          <p:spPr>
            <a:xfrm rot="20150240">
              <a:off x="3214678" y="1500174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7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6" name="6-конечная звезда 5">
              <a:hlinkClick r:id="rId6" action="ppaction://hlinksldjump"/>
            </p:cNvPr>
            <p:cNvSpPr/>
            <p:nvPr/>
          </p:nvSpPr>
          <p:spPr>
            <a:xfrm rot="16200000">
              <a:off x="2500298" y="2714620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6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6-конечная звезда 6">
              <a:hlinkClick r:id="rId7" action="ppaction://hlinksldjump"/>
            </p:cNvPr>
            <p:cNvSpPr/>
            <p:nvPr/>
          </p:nvSpPr>
          <p:spPr>
            <a:xfrm rot="13593563">
              <a:off x="2857488" y="4000504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5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6-конечная звезда 7">
              <a:hlinkClick r:id="rId8" action="ppaction://hlinksldjump"/>
            </p:cNvPr>
            <p:cNvSpPr/>
            <p:nvPr/>
          </p:nvSpPr>
          <p:spPr>
            <a:xfrm rot="10504584">
              <a:off x="4071934" y="4429132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4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6-конечная звезда 8">
              <a:hlinkClick r:id="rId9" action="ppaction://hlinksldjump"/>
            </p:cNvPr>
            <p:cNvSpPr/>
            <p:nvPr/>
          </p:nvSpPr>
          <p:spPr>
            <a:xfrm rot="7604428">
              <a:off x="5429256" y="4000504"/>
              <a:ext cx="857256" cy="857256"/>
            </a:xfrm>
            <a:prstGeom prst="star6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3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" name="Стрелка влево 10"/>
          <p:cNvSpPr/>
          <p:nvPr/>
        </p:nvSpPr>
        <p:spPr>
          <a:xfrm>
            <a:off x="7286644" y="3429000"/>
            <a:ext cx="1285884" cy="642942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 rot="18174338">
            <a:off x="5792933" y="761762"/>
            <a:ext cx="1139212" cy="635209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3637903">
            <a:off x="2864620" y="303114"/>
            <a:ext cx="1071570" cy="642942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G:\новые анимашки\cveta-1156.gif">
            <a:hlinkClick r:id="rId10" action="ppaction://hlinksldjump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58082" y="428604"/>
            <a:ext cx="1181623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pull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563231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Лети, лети, лепесток,</a:t>
            </a:r>
          </a:p>
          <a:p>
            <a:pPr algn="ctr"/>
            <a:r>
              <a:rPr lang="ru-RU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Через радость и восторг.</a:t>
            </a:r>
          </a:p>
          <a:p>
            <a:pPr algn="ctr"/>
            <a:r>
              <a:rPr lang="ru-RU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Лишь коснёшься ты руки – </a:t>
            </a:r>
          </a:p>
          <a:p>
            <a:pPr algn="ctr"/>
            <a:r>
              <a:rPr lang="ru-RU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Нашу маму одари!</a:t>
            </a:r>
          </a:p>
          <a:p>
            <a:pPr algn="ctr"/>
            <a:endParaRPr lang="ru-RU" sz="6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G:\новые анимашки\cveta-115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714884"/>
            <a:ext cx="7429552" cy="1428760"/>
          </a:xfrm>
          <a:prstGeom prst="rect">
            <a:avLst/>
          </a:prstGeom>
          <a:noFill/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86710" y="6286520"/>
            <a:ext cx="928694" cy="285752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8501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«Нежность»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761693">
            <a:off x="2763831" y="-95029"/>
            <a:ext cx="6185603" cy="5405630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Школьный 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канал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«Непоседы–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GB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TV</a:t>
            </a:r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445699">
            <a:off x="2919937" y="1452537"/>
            <a:ext cx="5572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Передача «Джентльмен-шоу»</a:t>
            </a:r>
            <a:endParaRPr lang="ru-RU" sz="40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6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001 Заставка Джентльмен-шоу (Увертюра из кф. Шерлок Холм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357950" y="5214950"/>
            <a:ext cx="857256" cy="857256"/>
          </a:xfrm>
          <a:prstGeom prst="rect">
            <a:avLst/>
          </a:prstGeom>
        </p:spPr>
      </p:pic>
      <p:pic>
        <p:nvPicPr>
          <p:cNvPr id="13" name="002 Хорошее настроение (-1) коротк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6500826" y="614364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35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76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 build="allAtOnce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85728"/>
            <a:ext cx="8072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«Изящные ноготки»</a:t>
            </a:r>
            <a:endParaRPr lang="ru-RU" sz="4400" b="1" dirty="0">
              <a:ln w="10541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761693">
            <a:off x="2613824" y="214671"/>
            <a:ext cx="6496039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Ток-шоу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«Пусть говорят»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зад 5">
            <a:hlinkClick r:id="rId6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003 ПУСТЬ ГОВОР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357950" y="5286388"/>
            <a:ext cx="785818" cy="785818"/>
          </a:xfrm>
          <a:prstGeom prst="rect">
            <a:avLst/>
          </a:prstGeom>
        </p:spPr>
      </p:pic>
      <p:pic>
        <p:nvPicPr>
          <p:cNvPr id="8" name="004 Учат в школе ( коротк.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6572264" y="6143644"/>
            <a:ext cx="366714" cy="366714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5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«Приветливые ладошки»</a:t>
            </a:r>
            <a:endParaRPr lang="ru-RU" sz="4400" b="1" dirty="0">
              <a:ln w="10541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4" name="Пятно 1 3"/>
          <p:cNvSpPr/>
          <p:nvPr/>
        </p:nvSpPr>
        <p:spPr>
          <a:xfrm rot="20761693">
            <a:off x="2613824" y="214671"/>
            <a:ext cx="6496039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Киножурнал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«Ералаш»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6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005 Ерала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357950" y="5429264"/>
            <a:ext cx="785818" cy="785818"/>
          </a:xfrm>
          <a:prstGeom prst="rect">
            <a:avLst/>
          </a:prstGeom>
        </p:spPr>
      </p:pic>
      <p:pic>
        <p:nvPicPr>
          <p:cNvPr id="7" name="006 ДОГА Е. - Мой ласковый и нежный звер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6572264" y="6215082"/>
            <a:ext cx="357190" cy="357190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65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27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bunny\Рабочий стол\Новая папка\Almost_Complete_Puzzle.245145219_std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053798"/>
            <a:ext cx="5715040" cy="428628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64" y="500042"/>
            <a:ext cx="87154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«Кто быстрее 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соберёт открытку?»</a:t>
            </a:r>
            <a:endParaRPr lang="ru-RU" sz="4400" b="1" dirty="0">
              <a:ln w="10541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761693">
            <a:off x="2216745" y="209866"/>
            <a:ext cx="7328828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Передача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«Играй, гармонь!»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зад 5">
            <a:hlinkClick r:id="rId5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6000" b="1" dirty="0" smtClean="0">
                <a:ln w="10541" cmpd="sng">
                  <a:solidFill>
                    <a:srgbClr val="FFCCFF"/>
                  </a:solidFill>
                  <a:prstDash val="solid"/>
                </a:ln>
                <a:solidFill>
                  <a:srgbClr val="FFCCFF"/>
                </a:solidFill>
                <a:latin typeface="Times New Roman" pitchFamily="18" charset="0"/>
                <a:cs typeface="Times New Roman" pitchFamily="18" charset="0"/>
              </a:rPr>
              <a:t>Конкурс «Кто на чём </a:t>
            </a:r>
            <a:r>
              <a:rPr lang="ru-RU" sz="4400" b="1" dirty="0" smtClean="0">
                <a:ln w="10541" cmpd="sng">
                  <a:solidFill>
                    <a:srgbClr val="FFCCFF"/>
                  </a:solidFill>
                  <a:prstDash val="solid"/>
                </a:ln>
                <a:solidFill>
                  <a:srgbClr val="FFCCFF"/>
                </a:solidFill>
                <a:latin typeface="Times New Roman" pitchFamily="18" charset="0"/>
                <a:cs typeface="Times New Roman" pitchFamily="18" charset="0"/>
              </a:rPr>
              <a:t>передвигался?»</a:t>
            </a:r>
            <a:endParaRPr lang="ru-RU" sz="4400" b="1" dirty="0">
              <a:ln w="10541" cmpd="sng">
                <a:solidFill>
                  <a:srgbClr val="FFCCFF"/>
                </a:solidFill>
                <a:prstDash val="solid"/>
              </a:ln>
              <a:solidFill>
                <a:srgbClr val="FFCC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G:\новые анимашки\1301408412_y6x1ql7rfwkfpt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89" y="0"/>
            <a:ext cx="9144889" cy="6858000"/>
          </a:xfrm>
          <a:prstGeom prst="rect">
            <a:avLst/>
          </a:prstGeom>
          <a:noFill/>
        </p:spPr>
      </p:pic>
      <p:sp>
        <p:nvSpPr>
          <p:cNvPr id="4" name="Пятно 1 3"/>
          <p:cNvSpPr/>
          <p:nvPr/>
        </p:nvSpPr>
        <p:spPr>
          <a:xfrm rot="20761693">
            <a:off x="2950715" y="119930"/>
            <a:ext cx="6583838" cy="4695159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«Стань звездой»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7572396" y="6215082"/>
            <a:ext cx="1357322" cy="428628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ДЕВОЧКА - ВЕСНА 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500826" y="5786454"/>
            <a:ext cx="785794" cy="785794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70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112</Words>
  <Application>Microsoft Office PowerPoint</Application>
  <PresentationFormat>Экран (4:3)</PresentationFormat>
  <Paragraphs>37</Paragraphs>
  <Slides>12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Bunny</dc:creator>
  <cp:lastModifiedBy>Bunny</cp:lastModifiedBy>
  <cp:revision>13</cp:revision>
  <dcterms:created xsi:type="dcterms:W3CDTF">2012-03-03T11:03:15Z</dcterms:created>
  <dcterms:modified xsi:type="dcterms:W3CDTF">2012-03-25T10:18:13Z</dcterms:modified>
</cp:coreProperties>
</file>